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7"/>
    <p:restoredTop sz="96339"/>
  </p:normalViewPr>
  <p:slideViewPr>
    <p:cSldViewPr snapToGrid="0" snapToObjects="1">
      <p:cViewPr varScale="1">
        <p:scale>
          <a:sx n="240" d="100"/>
          <a:sy n="240" d="100"/>
        </p:scale>
        <p:origin x="73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89580" y="3406282"/>
            <a:ext cx="2003926" cy="306304"/>
          </a:xfrm>
          <a:prstGeom prst="rect">
            <a:avLst/>
          </a:prstGeom>
          <a:solidFill>
            <a:srgbClr val="FFE52E"/>
          </a:solidFill>
        </p:spPr>
        <p:txBody>
          <a:bodyPr lIns="0" tIns="64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Jelentkezés: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73613" y="3718142"/>
            <a:ext cx="1977112" cy="296518"/>
          </a:xfrm>
          <a:prstGeom prst="rect">
            <a:avLst/>
          </a:prstGeom>
          <a:solidFill>
            <a:srgbClr val="FFE52E"/>
          </a:solidFill>
        </p:spPr>
        <p:txBody>
          <a:bodyPr lIns="0" tIns="64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április 2-tól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</a:rPr>
              <a:t>© Európai Unió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08193" y="911022"/>
            <a:ext cx="543419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7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Új útitársak, új barátok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Európai Unió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78E1DBC-B87B-572C-85A0-826C44D857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94" r="2429"/>
          <a:stretch/>
        </p:blipFill>
        <p:spPr>
          <a:xfrm>
            <a:off x="158260" y="3962466"/>
            <a:ext cx="1171663" cy="101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FFAB48-89F4-3E6A-00B6-356C34AEBB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485463C-5376-D9CC-EBE2-8D81A8CFC0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FE87D39-5220-EEA7-7D9C-5F1FEDAC5BB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6B0401-5778-43F0-B57C-F64AC7340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11691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2025-01-14T15:06:15Z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